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319" r:id="rId7"/>
    <p:sldId id="2076138310" r:id="rId8"/>
    <p:sldId id="2076138320" r:id="rId9"/>
    <p:sldId id="2076138321" r:id="rId10"/>
    <p:sldId id="2076138322" r:id="rId11"/>
    <p:sldId id="2076138323" r:id="rId12"/>
    <p:sldId id="2076138324" r:id="rId13"/>
    <p:sldId id="2076138325" r:id="rId14"/>
    <p:sldId id="2076138326" r:id="rId15"/>
    <p:sldId id="2076138327" r:id="rId16"/>
    <p:sldId id="2076138328" r:id="rId17"/>
    <p:sldId id="2076138329" r:id="rId18"/>
    <p:sldId id="2076138330" r:id="rId19"/>
    <p:sldId id="2076138331" r:id="rId20"/>
    <p:sldId id="2076138332" r:id="rId21"/>
    <p:sldId id="2076138333" r:id="rId22"/>
    <p:sldId id="2076138334" r:id="rId23"/>
    <p:sldId id="2076138335" r:id="rId24"/>
    <p:sldId id="2076138336" r:id="rId25"/>
    <p:sldId id="2076138337" r:id="rId26"/>
    <p:sldId id="2076138338" r:id="rId27"/>
    <p:sldId id="2076138339" r:id="rId28"/>
    <p:sldId id="2076138340" r:id="rId29"/>
    <p:sldId id="2076137948" r:id="rId30"/>
    <p:sldId id="2076138342" r:id="rId31"/>
    <p:sldId id="2076138343" r:id="rId32"/>
    <p:sldId id="2076138344" r:id="rId33"/>
    <p:sldId id="2076138345" r:id="rId34"/>
    <p:sldId id="2076138346" r:id="rId35"/>
    <p:sldId id="2076138347" r:id="rId36"/>
    <p:sldId id="2076138348" r:id="rId37"/>
    <p:sldId id="2076138349" r:id="rId38"/>
    <p:sldId id="2076138350" r:id="rId39"/>
    <p:sldId id="2076138351" r:id="rId40"/>
    <p:sldId id="2076138352" r:id="rId41"/>
    <p:sldId id="2076138353" r:id="rId42"/>
    <p:sldId id="2076138354" r:id="rId43"/>
    <p:sldId id="2076138355" r:id="rId44"/>
    <p:sldId id="2076138356" r:id="rId45"/>
    <p:sldId id="2076138357" r:id="rId46"/>
    <p:sldId id="2076138358" r:id="rId47"/>
    <p:sldId id="2076138359" r:id="rId48"/>
    <p:sldId id="2076138360" r:id="rId49"/>
    <p:sldId id="2076138361" r:id="rId50"/>
    <p:sldId id="2076138362" r:id="rId51"/>
    <p:sldId id="2076138363" r:id="rId52"/>
    <p:sldId id="2076138364" r:id="rId53"/>
    <p:sldId id="2076138365" r:id="rId54"/>
    <p:sldId id="2076138366" r:id="rId55"/>
    <p:sldId id="2076138367" r:id="rId56"/>
    <p:sldId id="2076138368" r:id="rId57"/>
    <p:sldId id="2076138369" r:id="rId58"/>
    <p:sldId id="2076138370" r:id="rId59"/>
    <p:sldId id="2076138371" r:id="rId60"/>
    <p:sldId id="2076138290" r:id="rId61"/>
    <p:sldId id="2076138295" r:id="rId62"/>
    <p:sldId id="2076137952" r:id="rId63"/>
    <p:sldId id="2076138303" r:id="rId64"/>
    <p:sldId id="2076138304" r:id="rId65"/>
    <p:sldId id="2076137740" r:id="rId66"/>
    <p:sldId id="2076138305" r:id="rId67"/>
    <p:sldId id="2076137814" r:id="rId68"/>
    <p:sldId id="2076136689" r:id="rId69"/>
    <p:sldId id="2076138298" r:id="rId70"/>
    <p:sldId id="9885" r:id="rId71"/>
    <p:sldId id="2076136705" r:id="rId72"/>
    <p:sldId id="9886" r:id="rId73"/>
    <p:sldId id="9981" r:id="rId74"/>
    <p:sldId id="2076138297" r:id="rId75"/>
    <p:sldId id="10009" r:id="rId76"/>
    <p:sldId id="9937" r:id="rId77"/>
    <p:sldId id="9933" r:id="rId78"/>
    <p:sldId id="338" r:id="rId79"/>
    <p:sldId id="2076138372" r:id="rId80"/>
    <p:sldId id="2076138373" r:id="rId81"/>
    <p:sldId id="207613825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72"/>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FF100"/>
    <a:srgbClr val="5C2D91"/>
    <a:srgbClr val="32145A"/>
    <a:srgbClr val="B4A0FF"/>
    <a:srgbClr val="D2D2D2"/>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78" d="100"/>
          <a:sy n="78" d="100"/>
        </p:scale>
        <p:origin x="1812" y="9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6/16/2021 8:01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6/16/2021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4.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843578814"/>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Monitoring Activity</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9249 1749</a:t>
            </a:r>
            <a:endParaRPr lang="en-US" dirty="0"/>
          </a:p>
        </p:txBody>
      </p:sp>
      <p:pic>
        <p:nvPicPr>
          <p:cNvPr id="2" name="Picture 1">
            <a:extLst>
              <a:ext uri="{FF2B5EF4-FFF2-40B4-BE49-F238E27FC236}">
                <a16:creationId xmlns:a16="http://schemas.microsoft.com/office/drawing/2014/main" id="{2EBB2D10-EC89-4D8A-9C3D-8F1EE4AB7C66}"/>
              </a:ext>
            </a:extLst>
          </p:cNvPr>
          <p:cNvPicPr>
            <a:picLocks noChangeAspect="1"/>
          </p:cNvPicPr>
          <p:nvPr/>
        </p:nvPicPr>
        <p:blipFill>
          <a:blip r:embed="rId4"/>
          <a:stretch>
            <a:fillRect/>
          </a:stretch>
        </p:blipFill>
        <p:spPr>
          <a:xfrm>
            <a:off x="6711179" y="1189686"/>
            <a:ext cx="4656438" cy="4656438"/>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Overall Training</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0" i="0" dirty="0">
                <a:effectLst/>
                <a:latin typeface="MentiText"/>
              </a:rPr>
              <a:t> </a:t>
            </a:r>
            <a:r>
              <a:rPr lang="en-US" b="1" i="0" dirty="0">
                <a:effectLst/>
                <a:latin typeface="MentiText"/>
              </a:rPr>
              <a:t>7739 5809</a:t>
            </a:r>
            <a:endParaRPr lang="en-US" dirty="0"/>
          </a:p>
        </p:txBody>
      </p:sp>
      <p:pic>
        <p:nvPicPr>
          <p:cNvPr id="1028" name="Picture 4">
            <a:extLst>
              <a:ext uri="{FF2B5EF4-FFF2-40B4-BE49-F238E27FC236}">
                <a16:creationId xmlns:a16="http://schemas.microsoft.com/office/drawing/2014/main" id="{B8CCE8E6-ECB4-4DA8-82D1-00EA517D8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60" y="1019432"/>
            <a:ext cx="4819135" cy="481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5100</TotalTime>
  <Words>5706</Words>
  <Application>Microsoft Office PowerPoint</Application>
  <PresentationFormat>Widescreen</PresentationFormat>
  <Paragraphs>939</Paragraphs>
  <Slides>76</Slides>
  <Notes>42</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76</vt:i4>
      </vt:variant>
    </vt:vector>
  </HeadingPairs>
  <TitlesOfParts>
    <vt:vector size="90"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105</cp:revision>
  <dcterms:created xsi:type="dcterms:W3CDTF">2020-05-01T23:34:12Z</dcterms:created>
  <dcterms:modified xsi:type="dcterms:W3CDTF">2021-06-16T12:11:07Z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